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8" r:id="rId4"/>
    <p:sldId id="267" r:id="rId5"/>
    <p:sldId id="260" r:id="rId6"/>
    <p:sldId id="262" r:id="rId7"/>
    <p:sldId id="265" r:id="rId8"/>
    <p:sldId id="264" r:id="rId9"/>
    <p:sldId id="263" r:id="rId10"/>
    <p:sldId id="261" r:id="rId11"/>
    <p:sldId id="257" r:id="rId12"/>
    <p:sldId id="258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48" y="6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1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870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798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856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770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730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67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6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103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22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60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6F252-6478-4087-BD1C-3184C15DFEEF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A9267-FD2C-4563-971A-DB9F6C195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6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316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8"/>
            <a:ext cx="12192000" cy="68447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307"/>
            <a:ext cx="12192000" cy="67993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18"/>
            <a:ext cx="12192000" cy="684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90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307"/>
            <a:ext cx="12192000" cy="679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2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870"/>
            <a:ext cx="12192000" cy="674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065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43"/>
            <a:ext cx="12192000" cy="670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91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19"/>
            <a:ext cx="12192000" cy="683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44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1" y="0"/>
            <a:ext cx="120745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49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03"/>
            <a:ext cx="12192000" cy="683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6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740"/>
            <a:ext cx="12192000" cy="6808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1"/>
            <a:ext cx="12192000" cy="68494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72"/>
            <a:ext cx="12192000" cy="68504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90"/>
            <a:ext cx="12192000" cy="68462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99"/>
            <a:ext cx="12192000" cy="680940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740"/>
            <a:ext cx="12192000" cy="680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847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1"/>
            <a:ext cx="12192000" cy="684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119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72"/>
            <a:ext cx="12192000" cy="685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947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90"/>
            <a:ext cx="12192000" cy="684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97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35"/>
            <a:ext cx="12192000" cy="68287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99"/>
            <a:ext cx="12192000" cy="680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341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HCL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TSS_HCL</dc:creator>
  <cp:lastModifiedBy>TSS_HCL</cp:lastModifiedBy>
  <cp:revision>1</cp:revision>
  <dcterms:created xsi:type="dcterms:W3CDTF">2022-06-16T09:52:14Z</dcterms:created>
  <dcterms:modified xsi:type="dcterms:W3CDTF">2022-06-16T09:53:03Z</dcterms:modified>
</cp:coreProperties>
</file>

<file path=docProps/thumbnail.jpeg>
</file>